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3" r:id="rId5"/>
    <p:sldId id="259" r:id="rId6"/>
    <p:sldId id="260" r:id="rId7"/>
    <p:sldId id="261" r:id="rId8"/>
    <p:sldId id="262" r:id="rId9"/>
    <p:sldId id="264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2F6B"/>
    <a:srgbClr val="B4016D"/>
    <a:srgbClr val="018186"/>
    <a:srgbClr val="F7F2F6"/>
    <a:srgbClr val="3B2D5B"/>
    <a:srgbClr val="FFFFFF"/>
    <a:srgbClr val="46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6FA5B1-9855-84D4-98F2-1591B247BEEF}" v="5" dt="2026-04-18T02:56:10.4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580" y="1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2" y="8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0DA7B674-829D-5E3E-5E55-4F6028BD80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A553147-6106-9DF7-A89C-C4F37D7198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22D0C-4305-4EB4-8F9D-A1F5B6D5669E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280326B-A555-930F-C6C3-1B638CC5F9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DE93BD-17F0-B070-9C6D-2C95F2D640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C13BD-A283-4F24-82B0-FF93D28254C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162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920564-871F-42D7-B1EB-0FE4A3453F09}" type="datetimeFigureOut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0D072-8C9A-46ED-8AC9-2F73DDBD7B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415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727792-A167-4DE2-B7AD-7C792791E9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6AA6B0B-534A-A28B-DE32-2BAFCDDF69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0B77C4B-AC43-06F3-06E8-48A445462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B40D4-8790-49FE-AB51-B1B165B3394C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2DD546-1E0F-3DE5-2028-39048EAA8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FE1015-4E76-D26F-B0DC-2CEFF7325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326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163708C-9B14-A520-9B09-3D6096672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0906370-1DCA-A858-6E97-F7823FA90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D48459-506C-D406-BFB0-B672260C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1FD3B-2CA3-4451-B874-08C10EA81DC5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71138E7-C60C-E241-02B4-28E0CB5B8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DA1E59-CC0F-FAED-16D6-41A12D68D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307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1F80A74F-9E56-A4B8-616D-4E634FDDF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23"/>
            <a:ext cx="12191999" cy="686164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CED23E45-2378-6FE2-2400-8474A8B330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345" y="2282124"/>
            <a:ext cx="6392289" cy="1968285"/>
          </a:xfrm>
        </p:spPr>
        <p:txBody>
          <a:bodyPr anchor="t"/>
          <a:lstStyle>
            <a:lvl1pPr>
              <a:defRPr sz="4800" b="1">
                <a:solidFill>
                  <a:srgbClr val="2B2F6B"/>
                </a:solidFill>
              </a:defRPr>
            </a:lvl1pPr>
          </a:lstStyle>
          <a:p>
            <a:r>
              <a:rPr kumimoji="1" lang="en-US" altLang="ja-JP" dirty="0"/>
              <a:t>Title of Your Presentation Goes Here</a:t>
            </a: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C3CC5A1-852F-4BB3-5A7B-F81A1487C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345" y="4568125"/>
            <a:ext cx="5102055" cy="1071482"/>
          </a:xfrm>
        </p:spPr>
        <p:txBody>
          <a:bodyPr/>
          <a:lstStyle>
            <a:lvl1pPr marL="0" indent="0">
              <a:buNone/>
              <a:defRPr sz="2400">
                <a:solidFill>
                  <a:srgbClr val="2B2F6B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pic>
        <p:nvPicPr>
          <p:cNvPr id="17" name="Picture 4" descr="10th Anniversary Logo">
            <a:extLst>
              <a:ext uri="{FF2B5EF4-FFF2-40B4-BE49-F238E27FC236}">
                <a16:creationId xmlns:a16="http://schemas.microsoft.com/office/drawing/2014/main" id="{409F4699-E313-504A-B0F0-642FE63CA42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" t="1300" r="7931" b="1416"/>
          <a:stretch>
            <a:fillRect/>
          </a:stretch>
        </p:blipFill>
        <p:spPr bwMode="auto">
          <a:xfrm>
            <a:off x="5900978" y="693549"/>
            <a:ext cx="1091951" cy="1270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528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1A8E68-445C-676E-0788-A67A6F62C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E143205-8E5B-1CE1-7A18-6674EB5348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B3FAE48-7D42-6EF8-D671-2D256EB149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BA9D83-5C73-5BFF-74CA-620300B41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D5FBE-901A-499E-AFE3-5CF920C37FE6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5CFE00-19B6-4ED3-D97F-17D55740E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1CB1C0C-57D1-9BFA-B2BA-1EF27F093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0152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FFDADB2-32DE-70E3-8155-1BA398E4C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3827DDA-1FAA-B404-B042-7CF51E06B6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F998850-6977-76BB-13CE-B11F37CFFE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855C92B-F484-AA52-DCC5-4B61F5DE63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BA998F2-3FF0-EA88-1CCD-339041831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BBFB577-EF5D-D905-DB37-9F3E3508B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D0E74-D8CA-46B9-B81B-D1A64625D11C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9E50D6F-C137-69D1-9EE7-745216896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072F00BF-9C91-6567-A66C-0617BD768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588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272F94-A6F9-CD9E-CA74-E61DABE81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986" y="364210"/>
            <a:ext cx="10515600" cy="600560"/>
          </a:xfrm>
        </p:spPr>
        <p:txBody>
          <a:bodyPr/>
          <a:lstStyle>
            <a:lvl1pPr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596C3EB-AF6C-84F3-F537-CCEF25CF8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2542" y="6281648"/>
            <a:ext cx="4114800" cy="365125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702EB09-6C90-B546-0D3C-6E3AD6498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245" y="63538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B4016D"/>
                </a:solidFill>
                <a:latin typeface="+mj-lt"/>
              </a:defRPr>
            </a:lvl1pPr>
          </a:lstStyle>
          <a:p>
            <a:fld id="{47DBA9C9-B8E3-4631-BB24-23AC53088C8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736EAB7-F0F3-A1E5-D364-003597213D2E}"/>
              </a:ext>
            </a:extLst>
          </p:cNvPr>
          <p:cNvSpPr/>
          <p:nvPr userDrawn="1"/>
        </p:nvSpPr>
        <p:spPr>
          <a:xfrm>
            <a:off x="0" y="435180"/>
            <a:ext cx="313841" cy="447908"/>
          </a:xfrm>
          <a:prstGeom prst="rect">
            <a:avLst/>
          </a:prstGeom>
          <a:solidFill>
            <a:srgbClr val="B401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F8E1787-A20F-75C9-334E-11ADB4C19EE7}"/>
              </a:ext>
            </a:extLst>
          </p:cNvPr>
          <p:cNvGrpSpPr/>
          <p:nvPr userDrawn="1"/>
        </p:nvGrpSpPr>
        <p:grpSpPr>
          <a:xfrm>
            <a:off x="202242" y="6281648"/>
            <a:ext cx="1925553" cy="365125"/>
            <a:chOff x="1013012" y="3181194"/>
            <a:chExt cx="9544050" cy="1809750"/>
          </a:xfrm>
        </p:grpSpPr>
        <p:pic>
          <p:nvPicPr>
            <p:cNvPr id="11" name="Picture 2" descr="IPEC 2026 Logo">
              <a:extLst>
                <a:ext uri="{FF2B5EF4-FFF2-40B4-BE49-F238E27FC236}">
                  <a16:creationId xmlns:a16="http://schemas.microsoft.com/office/drawing/2014/main" id="{3976AB4E-FAF3-581D-6BBC-1CA0E7F209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012" y="3181194"/>
              <a:ext cx="7829550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10th Anniversary Logo">
              <a:extLst>
                <a:ext uri="{FF2B5EF4-FFF2-40B4-BE49-F238E27FC236}">
                  <a16:creationId xmlns:a16="http://schemas.microsoft.com/office/drawing/2014/main" id="{77FDD4ED-FA1C-7B98-A499-D3D42DA7FD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2562" y="3181194"/>
              <a:ext cx="1714500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93664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フッター プレースホルダー 3">
            <a:extLst>
              <a:ext uri="{FF2B5EF4-FFF2-40B4-BE49-F238E27FC236}">
                <a16:creationId xmlns:a16="http://schemas.microsoft.com/office/drawing/2014/main" id="{76A552CC-4524-FD03-D22B-4BBDB4464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2542" y="6281648"/>
            <a:ext cx="4114800" cy="365125"/>
          </a:xfrm>
        </p:spPr>
        <p:txBody>
          <a:bodyPr/>
          <a:lstStyle/>
          <a:p>
            <a:endParaRPr kumimoji="1" lang="ja-JP" altLang="en-US" dirty="0"/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93CBCB6-1176-EDB7-7EBC-A19CFB9F9C0F}"/>
              </a:ext>
            </a:extLst>
          </p:cNvPr>
          <p:cNvGrpSpPr/>
          <p:nvPr userDrawn="1"/>
        </p:nvGrpSpPr>
        <p:grpSpPr>
          <a:xfrm>
            <a:off x="202242" y="6281648"/>
            <a:ext cx="1925553" cy="365125"/>
            <a:chOff x="1013012" y="3181194"/>
            <a:chExt cx="9544050" cy="1809750"/>
          </a:xfrm>
        </p:grpSpPr>
        <p:pic>
          <p:nvPicPr>
            <p:cNvPr id="8" name="Picture 2" descr="IPEC 2026 Logo">
              <a:extLst>
                <a:ext uri="{FF2B5EF4-FFF2-40B4-BE49-F238E27FC236}">
                  <a16:creationId xmlns:a16="http://schemas.microsoft.com/office/drawing/2014/main" id="{A873830A-42EF-D536-E7B0-90DC158A51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012" y="3181194"/>
              <a:ext cx="7829550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10th Anniversary Logo">
              <a:extLst>
                <a:ext uri="{FF2B5EF4-FFF2-40B4-BE49-F238E27FC236}">
                  <a16:creationId xmlns:a16="http://schemas.microsoft.com/office/drawing/2014/main" id="{B90FBAB4-E2CC-81F8-F2D8-0AC0E8DEF8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2562" y="3181194"/>
              <a:ext cx="1714500" cy="1809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スライド番号プレースホルダー 4">
            <a:extLst>
              <a:ext uri="{FF2B5EF4-FFF2-40B4-BE49-F238E27FC236}">
                <a16:creationId xmlns:a16="http://schemas.microsoft.com/office/drawing/2014/main" id="{16D44B76-7022-76C3-9F85-3CAC33EE5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01245" y="635384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B4016D"/>
                </a:solidFill>
                <a:latin typeface="+mj-lt"/>
              </a:defRPr>
            </a:lvl1pPr>
          </a:lstStyle>
          <a:p>
            <a:fld id="{47DBA9C9-B8E3-4631-BB24-23AC53088C8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3375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0D703C1-DCF0-0357-9BFE-03EA34D218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823"/>
            <a:ext cx="12191999" cy="6861645"/>
          </a:xfrm>
          <a:prstGeom prst="rect">
            <a:avLst/>
          </a:prstGeom>
        </p:spPr>
      </p:pic>
      <p:pic>
        <p:nvPicPr>
          <p:cNvPr id="6" name="Picture 4" descr="10th Anniversary Logo">
            <a:extLst>
              <a:ext uri="{FF2B5EF4-FFF2-40B4-BE49-F238E27FC236}">
                <a16:creationId xmlns:a16="http://schemas.microsoft.com/office/drawing/2014/main" id="{696DE1A0-BD04-EF14-5D5F-1F5D36B6B48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7" t="1300" r="7931" b="1416"/>
          <a:stretch>
            <a:fillRect/>
          </a:stretch>
        </p:blipFill>
        <p:spPr bwMode="auto">
          <a:xfrm>
            <a:off x="5900978" y="693549"/>
            <a:ext cx="1091951" cy="1270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102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D244D71-586C-2DF1-35F0-2174521B0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FBA859-F249-0F24-34C1-D736AD1E0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6F7CCC5-7B97-827F-E2D2-79BD7E393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DC39EEF-C003-5833-00DD-E594E1E20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91090-343E-4158-8560-5D967B66E1BF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41A9774-72BB-77F7-5184-4630B6BA6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135BB99-1432-140B-2B99-71808DAB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77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973C6E-FACF-5488-E2CD-FCA152410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A45E426-CE63-E014-84F0-68B46C8CF9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9C1E21C-5426-E40F-8C82-1DC0B4AA1A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382A48-A56C-FAFE-251D-146A278B7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B2956-8D4A-4085-889E-1DC3A25FA39C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B5D8270-C2EA-9E75-7463-C352BA58F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225A4B-3FD2-6D24-66A7-58796110B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997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1AF1A47-0B28-27D8-F7AD-F6BBC0B73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1B618CC-AA0D-F7DA-4D09-ED409289B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D902ECF-E508-08BD-C1AE-E1C564A8A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B7DDF-EC68-4161-8460-CC3CA6C2848A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EADF3EC-591B-7C30-FFFF-E8824C0F8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F1A7748-74E7-A752-F202-5D5E88388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0207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56EB940-439A-F227-D7FC-C9602E9C5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3800848-0BAD-78CF-58A9-7085170B7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0CA83E-65B9-6694-B114-536D76D35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7B224-8EFB-4775-AACF-E33B86388128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4DB897-68D7-B07E-49A3-CB5ECA297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644238-E347-1749-CCA2-5A9AFE77D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804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33C76C2-AD50-A0FA-2EFC-47EEE59A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1BC257B-CE9E-61E7-4C58-4EC0812F0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4B29047-4BF4-F046-BEC8-665895935D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7E794A-3187-4F22-A74A-DF11C0E4637C}" type="datetime1">
              <a:rPr kumimoji="1" lang="ja-JP" altLang="en-US" smtClean="0"/>
              <a:t>2026/5/7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7DE712C-8BC9-1BBA-E129-7126AF124A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46F263-EFA6-4C4D-EB21-F71DA2044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DBA9C9-B8E3-4631-BB24-23AC53088C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957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B81CC1-E2CC-40AB-2683-2E5A7CFD4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345" y="2666745"/>
            <a:ext cx="9051392" cy="1583664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effectLst>
                  <a:glow rad="279400">
                    <a:srgbClr val="F7F2F6">
                      <a:alpha val="90000"/>
                    </a:srgbClr>
                  </a:glow>
                </a:effectLst>
              </a:rPr>
              <a:t>Title of Your Presentation Goes Here</a:t>
            </a:r>
            <a:endParaRPr kumimoji="1" lang="ja-JP" altLang="en-US" dirty="0">
              <a:effectLst>
                <a:glow rad="279400">
                  <a:srgbClr val="F7F2F6">
                    <a:alpha val="90000"/>
                  </a:srgbClr>
                </a:glow>
              </a:effectLst>
            </a:endParaRP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3E8FF0-A431-66D6-37E4-F14E8A70B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4345" y="4250409"/>
            <a:ext cx="4948965" cy="75755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ja-JP" b="1" dirty="0">
                <a:effectLst>
                  <a:glow rad="152400">
                    <a:srgbClr val="F7F2F6">
                      <a:alpha val="90000"/>
                    </a:srgbClr>
                  </a:glow>
                </a:effectLst>
              </a:rPr>
              <a:t>First Author</a:t>
            </a:r>
            <a:r>
              <a:rPr kumimoji="1" lang="en-US" altLang="ja-JP" baseline="30000" dirty="0">
                <a:effectLst>
                  <a:glow rad="152400">
                    <a:srgbClr val="F7F2F6">
                      <a:alpha val="90000"/>
                    </a:srgbClr>
                  </a:glow>
                </a:effectLst>
              </a:rPr>
              <a:t>1</a:t>
            </a:r>
            <a:r>
              <a:rPr kumimoji="1" lang="en-US" altLang="ja-JP" dirty="0">
                <a:effectLst>
                  <a:glow rad="152400">
                    <a:srgbClr val="F7F2F6">
                      <a:alpha val="90000"/>
                    </a:srgbClr>
                  </a:glow>
                </a:effectLst>
              </a:rPr>
              <a:t>, Second Author</a:t>
            </a:r>
            <a:r>
              <a:rPr kumimoji="1" lang="en-US" altLang="ja-JP" baseline="30000" dirty="0">
                <a:effectLst>
                  <a:glow rad="152400">
                    <a:srgbClr val="F7F2F6">
                      <a:alpha val="90000"/>
                    </a:srgbClr>
                  </a:glow>
                </a:effectLst>
              </a:rPr>
              <a:t>1</a:t>
            </a:r>
            <a:r>
              <a:rPr kumimoji="1" lang="en-US" altLang="ja-JP" dirty="0">
                <a:effectLst>
                  <a:glow rad="152400">
                    <a:srgbClr val="F7F2F6">
                      <a:alpha val="90000"/>
                    </a:srgbClr>
                  </a:glow>
                </a:effectLst>
              </a:rPr>
              <a:t>, Third Author</a:t>
            </a:r>
            <a:r>
              <a:rPr kumimoji="1" lang="en-US" altLang="ja-JP" baseline="30000" dirty="0">
                <a:effectLst>
                  <a:glow rad="152400">
                    <a:srgbClr val="F7F2F6">
                      <a:alpha val="90000"/>
                    </a:srgbClr>
                  </a:glow>
                </a:effectLst>
              </a:rPr>
              <a:t>2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ECEB72F-2F23-FE32-BFFC-67CD050D4A8A}"/>
              </a:ext>
            </a:extLst>
          </p:cNvPr>
          <p:cNvSpPr txBox="1"/>
          <p:nvPr/>
        </p:nvSpPr>
        <p:spPr>
          <a:xfrm>
            <a:off x="384346" y="5223112"/>
            <a:ext cx="5019304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ja-JP" baseline="30000" dirty="0">
                <a:solidFill>
                  <a:srgbClr val="2B2F6B"/>
                </a:solidFill>
              </a:rPr>
              <a:t>1</a:t>
            </a:r>
            <a:r>
              <a:rPr kumimoji="1" lang="en-US" altLang="ja-JP" dirty="0">
                <a:solidFill>
                  <a:srgbClr val="2B2F6B"/>
                </a:solidFill>
              </a:rPr>
              <a:t>Affiliation of First and Second Authors</a:t>
            </a:r>
          </a:p>
          <a:p>
            <a:r>
              <a:rPr lang="en-US" altLang="ja-JP" baseline="30000" dirty="0">
                <a:solidFill>
                  <a:srgbClr val="2B2F6B"/>
                </a:solidFill>
              </a:rPr>
              <a:t>2</a:t>
            </a:r>
            <a:r>
              <a:rPr lang="en-US" altLang="ja-JP" dirty="0">
                <a:solidFill>
                  <a:srgbClr val="2B2F6B"/>
                </a:solidFill>
              </a:rPr>
              <a:t>Affiliation of Third Author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5D45906-BA03-AF9D-B59A-FBABAFCD239F}"/>
              </a:ext>
            </a:extLst>
          </p:cNvPr>
          <p:cNvSpPr txBox="1">
            <a:spLocks/>
          </p:cNvSpPr>
          <p:nvPr/>
        </p:nvSpPr>
        <p:spPr>
          <a:xfrm>
            <a:off x="384344" y="2156809"/>
            <a:ext cx="3273255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018186"/>
                </a:solidFill>
              </a:rPr>
              <a:t>Presentation Number and Date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12CFF1-7E08-87F1-934E-0707360616DE}"/>
              </a:ext>
            </a:extLst>
          </p:cNvPr>
          <p:cNvSpPr txBox="1"/>
          <p:nvPr/>
        </p:nvSpPr>
        <p:spPr>
          <a:xfrm>
            <a:off x="1489520" y="243668"/>
            <a:ext cx="384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May 31 - June 4, 2026</a:t>
            </a:r>
          </a:p>
        </p:txBody>
      </p:sp>
    </p:spTree>
    <p:extLst>
      <p:ext uri="{BB962C8B-B14F-4D97-AF65-F5344CB8AC3E}">
        <p14:creationId xmlns:p14="http://schemas.microsoft.com/office/powerpoint/2010/main" val="2650175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188738-99FF-49AE-9921-BEF19278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Presentation Guidelines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D267C-725C-4828-827D-38D3FDEFD571}"/>
              </a:ext>
            </a:extLst>
          </p:cNvPr>
          <p:cNvSpPr txBox="1">
            <a:spLocks/>
          </p:cNvSpPr>
          <p:nvPr/>
        </p:nvSpPr>
        <p:spPr>
          <a:xfrm>
            <a:off x="609600" y="1092039"/>
            <a:ext cx="10972800" cy="524256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sz="2400" dirty="0"/>
              <a:t>Total duration of presentation is 20 minutes, 15 minutes for presentation and 5 </a:t>
            </a:r>
            <a:r>
              <a:rPr lang="en-US" sz="2400"/>
              <a:t>minutes for Q&amp;A.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sz="2400" dirty="0"/>
              <a:t>The presentation must not have ‘Confidential’ or ‘Proprietary’ tags.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7059F6A-42B1-59E0-F6A9-7DF58F940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9C9-B8E3-4631-BB24-23AC53088C8C}" type="slidenum">
              <a:rPr lang="ja-JP" altLang="en-US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63497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1D428-2C9C-6E61-B947-29BD17F9F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72BB60-C32D-493A-56D6-FC5749E38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Presentation Guidelines: Format</a:t>
            </a:r>
            <a:endParaRPr kumimoji="1" lang="ja-JP" alt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E9A5911-A5DF-2FF5-F23A-05E1EE319EC0}"/>
              </a:ext>
            </a:extLst>
          </p:cNvPr>
          <p:cNvSpPr txBox="1">
            <a:spLocks/>
          </p:cNvSpPr>
          <p:nvPr/>
        </p:nvSpPr>
        <p:spPr>
          <a:xfrm>
            <a:off x="504986" y="1180260"/>
            <a:ext cx="10972800" cy="524256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sz="2400"/>
              <a:t>Slide size must be Widescreen(16:9) and follow this pptx template.</a:t>
            </a:r>
            <a:endParaRPr lang="en-US"/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sz="2400" dirty="0"/>
              <a:t>The footer on the:</a:t>
            </a:r>
          </a:p>
          <a:p>
            <a:pPr lvl="1">
              <a:spcBef>
                <a:spcPts val="0"/>
              </a:spcBef>
              <a:spcAft>
                <a:spcPts val="1600"/>
              </a:spcAft>
            </a:pPr>
            <a:r>
              <a:rPr lang="en-US" sz="2000" dirty="0"/>
              <a:t>title slide must include Presentation</a:t>
            </a:r>
            <a:r>
              <a:rPr lang="en-US" sz="2000" dirty="0">
                <a:solidFill>
                  <a:srgbClr val="0000FF"/>
                </a:solidFill>
              </a:rPr>
              <a:t> </a:t>
            </a:r>
            <a:r>
              <a:rPr lang="en-US" sz="2000" dirty="0"/>
              <a:t>Number.</a:t>
            </a:r>
          </a:p>
          <a:p>
            <a:pPr lvl="1">
              <a:spcBef>
                <a:spcPts val="0"/>
              </a:spcBef>
              <a:spcAft>
                <a:spcPts val="1600"/>
              </a:spcAft>
            </a:pPr>
            <a:r>
              <a:rPr lang="en-US" sz="2000" dirty="0"/>
              <a:t>other slides must only include the slide number.  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F34413B-D26C-8F74-7970-8839BF5E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9C9-B8E3-4631-BB24-23AC53088C8C}" type="slidenum">
              <a:rPr lang="ja-JP" altLang="en-US" smtClean="0"/>
              <a:pPr/>
              <a:t>3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07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A2FF5D-66F8-C01A-49E7-EFC4D0B37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Presentation Guidelines: Color</a:t>
            </a:r>
            <a:endParaRPr kumimoji="1" lang="ja-JP" alt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9519DF6-56FC-2F39-9A02-702F8FE49FC6}"/>
              </a:ext>
            </a:extLst>
          </p:cNvPr>
          <p:cNvSpPr txBox="1">
            <a:spLocks/>
          </p:cNvSpPr>
          <p:nvPr/>
        </p:nvSpPr>
        <p:spPr>
          <a:xfrm>
            <a:off x="504986" y="1158240"/>
            <a:ext cx="10972800" cy="524256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sz="2400" dirty="0"/>
              <a:t>White background is recommended.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sz="2400" dirty="0"/>
              <a:t>Schematics, graphs, illustrations or pictures may use color. </a:t>
            </a:r>
          </a:p>
          <a:p>
            <a:pPr>
              <a:spcBef>
                <a:spcPts val="0"/>
              </a:spcBef>
              <a:spcAft>
                <a:spcPts val="1600"/>
              </a:spcAft>
            </a:pPr>
            <a:r>
              <a:rPr lang="en-US" sz="2400" dirty="0"/>
              <a:t>Avoid using light colors that are not clear on a white background.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97888A6-E41F-FB79-75A0-6F3EC93E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9C9-B8E3-4631-BB24-23AC53088C8C}" type="slidenum">
              <a:rPr lang="ja-JP" altLang="en-US" smtClean="0"/>
              <a:pPr/>
              <a:t>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4645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354F1D-5ECA-A234-1020-2ABCDAB9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Presentation Guidelines: Font Sizes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9199A-7967-7B38-3964-773353E70919}"/>
              </a:ext>
            </a:extLst>
          </p:cNvPr>
          <p:cNvSpPr txBox="1">
            <a:spLocks/>
          </p:cNvSpPr>
          <p:nvPr/>
        </p:nvSpPr>
        <p:spPr>
          <a:xfrm>
            <a:off x="504986" y="1150241"/>
            <a:ext cx="10972800" cy="5158957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Recommended minimum Arial font sizes</a:t>
            </a:r>
            <a:endParaRPr lang="en-US" sz="3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b="1" dirty="0"/>
              <a:t>Titles: 32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Sub-Titles: 28</a:t>
            </a:r>
          </a:p>
          <a:p>
            <a:r>
              <a:rPr lang="en-US" sz="2400" dirty="0"/>
              <a:t>Major Bullets: 24</a:t>
            </a:r>
          </a:p>
          <a:p>
            <a:pPr lvl="1"/>
            <a:r>
              <a:rPr lang="en-US" sz="2000" dirty="0"/>
              <a:t>Indented Bullets: 20</a:t>
            </a:r>
          </a:p>
          <a:p>
            <a:pPr marL="76198" indent="0">
              <a:buFont typeface="Arial" panose="020B0604020202020204" pitchFamily="34" charset="0"/>
              <a:buNone/>
            </a:pPr>
            <a:r>
              <a:rPr lang="en-US" sz="1800" dirty="0"/>
              <a:t>Text on graphs, figures,…: 18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FC5A85F-B7C7-72D9-E53A-01B0A323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DBA9C9-B8E3-4631-BB24-23AC53088C8C}" type="slidenum">
              <a:rPr lang="ja-JP" altLang="en-US" smtClean="0"/>
              <a:pPr/>
              <a:t>5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95602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77A40F4-CF34-123B-201B-0D94299A14A1}"/>
              </a:ext>
            </a:extLst>
          </p:cNvPr>
          <p:cNvSpPr/>
          <p:nvPr/>
        </p:nvSpPr>
        <p:spPr>
          <a:xfrm>
            <a:off x="391160" y="3165315"/>
            <a:ext cx="2536190" cy="45719"/>
          </a:xfrm>
          <a:prstGeom prst="rect">
            <a:avLst/>
          </a:prstGeom>
          <a:solidFill>
            <a:srgbClr val="01818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36A4124-215A-1CDC-F158-6DB6A64706D9}"/>
              </a:ext>
            </a:extLst>
          </p:cNvPr>
          <p:cNvSpPr txBox="1"/>
          <p:nvPr/>
        </p:nvSpPr>
        <p:spPr>
          <a:xfrm>
            <a:off x="391160" y="2642095"/>
            <a:ext cx="284480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ja-JP" sz="2800" b="1" dirty="0">
                <a:solidFill>
                  <a:srgbClr val="B4016D"/>
                </a:solidFill>
              </a:rPr>
              <a:t>CONTACT US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776E92-6E03-7474-9A03-49CC08DE5CE9}"/>
              </a:ext>
            </a:extLst>
          </p:cNvPr>
          <p:cNvSpPr txBox="1"/>
          <p:nvPr/>
        </p:nvSpPr>
        <p:spPr>
          <a:xfrm>
            <a:off x="391160" y="3429000"/>
            <a:ext cx="58508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rgbClr val="2B2F6B"/>
                </a:solidFill>
              </a:rPr>
              <a:t>Authors’ Names and Affiliations</a:t>
            </a:r>
          </a:p>
          <a:p>
            <a:r>
              <a:rPr lang="en-US" altLang="ja-JP" sz="2800" dirty="0">
                <a:solidFill>
                  <a:srgbClr val="2B2F6B"/>
                </a:solidFill>
              </a:rPr>
              <a:t>(Optional: Contact Information) </a:t>
            </a:r>
          </a:p>
          <a:p>
            <a:endParaRPr kumimoji="1" lang="ja-JP" altLang="en-US" sz="2800" dirty="0">
              <a:solidFill>
                <a:srgbClr val="2B2F6B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CACBD1-53E5-5540-6B0A-635BB6B0A0FF}"/>
              </a:ext>
            </a:extLst>
          </p:cNvPr>
          <p:cNvSpPr txBox="1"/>
          <p:nvPr/>
        </p:nvSpPr>
        <p:spPr>
          <a:xfrm>
            <a:off x="1489520" y="243668"/>
            <a:ext cx="3843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altLang="ja-JP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May 31 - June 4, 2026</a:t>
            </a:r>
          </a:p>
        </p:txBody>
      </p:sp>
    </p:spTree>
    <p:extLst>
      <p:ext uri="{BB962C8B-B14F-4D97-AF65-F5344CB8AC3E}">
        <p14:creationId xmlns:p14="http://schemas.microsoft.com/office/powerpoint/2010/main" val="21868408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IPEC2026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40AC5776D445D4AA0436B39D48A5D32" ma:contentTypeVersion="12" ma:contentTypeDescription="新しいドキュメントを作成します。" ma:contentTypeScope="" ma:versionID="6663799dbca32b369c6dca6c4d961f76">
  <xsd:schema xmlns:xsd="http://www.w3.org/2001/XMLSchema" xmlns:xs="http://www.w3.org/2001/XMLSchema" xmlns:p="http://schemas.microsoft.com/office/2006/metadata/properties" xmlns:ns2="6c0a9c51-223e-40eb-be5b-a75f95f5efa0" xmlns:ns3="98d2721f-eecf-4e40-8c6d-8362eea2291f" targetNamespace="http://schemas.microsoft.com/office/2006/metadata/properties" ma:root="true" ma:fieldsID="f042fade54ad518496d7cedc44997337" ns2:_="" ns3:_="">
    <xsd:import namespace="6c0a9c51-223e-40eb-be5b-a75f95f5efa0"/>
    <xsd:import namespace="98d2721f-eecf-4e40-8c6d-8362eea229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a9c51-223e-40eb-be5b-a75f95f5ef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画像タグ" ma:readOnly="false" ma:fieldId="{5cf76f15-5ced-4ddc-b409-7134ff3c332f}" ma:taxonomyMulti="true" ma:sspId="3c3fff22-b943-49ca-97ed-32a132aa46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d2721f-eecf-4e40-8c6d-8362eea2291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1d13a14-9a2e-4aa1-bdee-c6dec105810e}" ma:internalName="TaxCatchAll" ma:showField="CatchAllData" ma:web="98d2721f-eecf-4e40-8c6d-8362eea229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d2721f-eecf-4e40-8c6d-8362eea2291f" xsi:nil="true"/>
    <lcf76f155ced4ddcb4097134ff3c332f xmlns="6c0a9c51-223e-40eb-be5b-a75f95f5efa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0DA480F-844D-4315-AED5-78576D5FA2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0a9c51-223e-40eb-be5b-a75f95f5efa0"/>
    <ds:schemaRef ds:uri="98d2721f-eecf-4e40-8c6d-8362eea229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3685CB-1F4F-41D5-BF18-24A1358A69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D0FFAF-C21B-4A62-86BA-4FF4CA45B7A1}">
  <ds:schemaRefs>
    <ds:schemaRef ds:uri="http://schemas.microsoft.com/office/2006/metadata/properties"/>
    <ds:schemaRef ds:uri="http://schemas.microsoft.com/office/infopath/2007/PartnerControls"/>
    <ds:schemaRef ds:uri="98d2721f-eecf-4e40-8c6d-8362eea2291f"/>
    <ds:schemaRef ds:uri="6c0a9c51-223e-40eb-be5b-a75f95f5ef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246</Words>
  <Application>Microsoft Office PowerPoint</Application>
  <PresentationFormat>Widescreen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テーマ</vt:lpstr>
      <vt:lpstr>Title of Your Presentation Goes Here</vt:lpstr>
      <vt:lpstr>Presentation Guidelines</vt:lpstr>
      <vt:lpstr>Presentation Guidelines: Format</vt:lpstr>
      <vt:lpstr>Presentation Guidelines: Color</vt:lpstr>
      <vt:lpstr>Presentation Guidelines: Font Sizes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Ryosuke Ota</dc:creator>
  <cp:lastModifiedBy>Ryosuke Ota</cp:lastModifiedBy>
  <cp:revision>7</cp:revision>
  <dcterms:created xsi:type="dcterms:W3CDTF">2026-04-15T16:01:17Z</dcterms:created>
  <dcterms:modified xsi:type="dcterms:W3CDTF">2026-05-08T00:56:21Z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0x010100440AC5776D445D4AA0436B39D48A5D32</vt:lpwstr>
  </property>
  <property fmtid="{D5CDD505-2E9C-101B-9397-08002B2CF9AE}" pid="3" name="MediaServiceImageTags">
    <vt:lpwstr/>
  </property>
</Properties>
</file>